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760" y="607688"/>
            <a:ext cx="5436161" cy="3564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608" y="8005268"/>
            <a:ext cx="5832627" cy="723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7079" y="1851895"/>
            <a:ext cx="233992" cy="233992"/>
            <a:chOff x="5867079" y="1851895"/>
            <a:chExt cx="233992" cy="2339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07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7462" y="8706877"/>
            <a:ext cx="4321773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79" y="651358"/>
            <a:ext cx="6854228" cy="2162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7154" y="5742036"/>
            <a:ext cx="984861" cy="10997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5372" y="5887401"/>
            <a:ext cx="1219201" cy="7019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1276" y="5742035"/>
            <a:ext cx="984861" cy="10997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9439" y="5887401"/>
            <a:ext cx="1619690" cy="11453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07338" y="5742035"/>
            <a:ext cx="984861" cy="10997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65629" y="5887401"/>
            <a:ext cx="2348993" cy="7019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3256601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0026" y="3227851"/>
            <a:ext cx="10420838" cy="5870609"/>
            <a:chOff x="690026" y="3227851"/>
            <a:chExt cx="10420838" cy="5870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6" y="3227851"/>
              <a:ext cx="10420838" cy="58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8641" y="3996512"/>
            <a:ext cx="3464843" cy="4604473"/>
            <a:chOff x="12298641" y="3996512"/>
            <a:chExt cx="3464843" cy="46044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">
              <a:off x="12298641" y="3996512"/>
              <a:ext cx="3464843" cy="4604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3362" y="925107"/>
            <a:ext cx="7891724" cy="1366810"/>
            <a:chOff x="5683362" y="925107"/>
            <a:chExt cx="7891724" cy="1366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5978" y="867723"/>
              <a:ext cx="7463472" cy="11170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0094" y="1778870"/>
              <a:ext cx="213553" cy="686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3256601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5194" y="1998088"/>
            <a:ext cx="3148617" cy="2517090"/>
            <a:chOff x="525194" y="1998088"/>
            <a:chExt cx="3148617" cy="25170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194" y="1998088"/>
              <a:ext cx="3148617" cy="2517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80723" y="2786269"/>
            <a:ext cx="6253744" cy="998339"/>
            <a:chOff x="3880723" y="2786269"/>
            <a:chExt cx="6253744" cy="9983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0723" y="2786269"/>
              <a:ext cx="6253744" cy="9983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26239" y="444371"/>
            <a:ext cx="4506714" cy="4326924"/>
            <a:chOff x="11726239" y="444371"/>
            <a:chExt cx="4506714" cy="43269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239" y="444371"/>
              <a:ext cx="4506714" cy="4326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3037" y="7088400"/>
            <a:ext cx="6171429" cy="1245714"/>
            <a:chOff x="1133037" y="7088400"/>
            <a:chExt cx="6171429" cy="12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037" y="7088400"/>
              <a:ext cx="6171429" cy="124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342" y="7418386"/>
            <a:ext cx="739579" cy="505015"/>
            <a:chOff x="134342" y="7418386"/>
            <a:chExt cx="739579" cy="505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42" y="7418386"/>
              <a:ext cx="739579" cy="505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4395" y="3004125"/>
            <a:ext cx="739579" cy="505015"/>
            <a:chOff x="10444395" y="3004125"/>
            <a:chExt cx="739579" cy="5050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4395" y="3004125"/>
              <a:ext cx="739579" cy="505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6811" y="5794912"/>
            <a:ext cx="4105239" cy="3832692"/>
            <a:chOff x="8236811" y="5794912"/>
            <a:chExt cx="4105239" cy="3832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811" y="5794912"/>
              <a:ext cx="4105239" cy="3832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2177" y="7478121"/>
            <a:ext cx="739579" cy="505015"/>
            <a:chOff x="7402177" y="7478121"/>
            <a:chExt cx="739579" cy="5050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2177" y="7478121"/>
              <a:ext cx="739579" cy="5050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50298" y="5794912"/>
            <a:ext cx="3918072" cy="3832692"/>
            <a:chOff x="13650298" y="5794912"/>
            <a:chExt cx="3918072" cy="38326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50298" y="5794912"/>
              <a:ext cx="3918072" cy="38326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32607" y="7418386"/>
            <a:ext cx="739579" cy="505015"/>
            <a:chOff x="12632607" y="7418386"/>
            <a:chExt cx="739579" cy="5050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32607" y="7418386"/>
              <a:ext cx="739579" cy="5050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73812" y="632760"/>
            <a:ext cx="6001068" cy="758545"/>
            <a:chOff x="3673812" y="632760"/>
            <a:chExt cx="6001068" cy="7585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30176" y="589125"/>
              <a:ext cx="5048514" cy="5352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35186" y="1001172"/>
              <a:ext cx="162392" cy="52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3256601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95" y="2124459"/>
            <a:ext cx="14954841" cy="8161255"/>
            <a:chOff x="659095" y="2124459"/>
            <a:chExt cx="14954841" cy="8161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095" y="2124459"/>
              <a:ext cx="14954841" cy="8161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7002" y="660988"/>
            <a:ext cx="10477898" cy="1499375"/>
            <a:chOff x="7377002" y="660988"/>
            <a:chExt cx="10477898" cy="14993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9650" y="563636"/>
              <a:ext cx="7775944" cy="11941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2561" y="1479188"/>
              <a:ext cx="283536" cy="912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3980125" cy="2302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1096" y="640826"/>
            <a:ext cx="2334207" cy="1031471"/>
            <a:chOff x="7041096" y="640826"/>
            <a:chExt cx="2334207" cy="1031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1096" y="640826"/>
              <a:ext cx="2334207" cy="10314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3163" y="642612"/>
            <a:ext cx="2046044" cy="1194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22601" y="2128795"/>
            <a:ext cx="971197" cy="445610"/>
            <a:chOff x="7722601" y="2128795"/>
            <a:chExt cx="971197" cy="4456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722601" y="2128795"/>
              <a:ext cx="971197" cy="445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1615" y="3040656"/>
            <a:ext cx="2653170" cy="1172419"/>
            <a:chOff x="6881615" y="3040656"/>
            <a:chExt cx="2653170" cy="1172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1615" y="3040656"/>
              <a:ext cx="2653170" cy="1172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6209" y="3251948"/>
            <a:ext cx="2367496" cy="8444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3988" y="1994820"/>
            <a:ext cx="836876" cy="8019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22601" y="4520598"/>
            <a:ext cx="971197" cy="445610"/>
            <a:chOff x="7722601" y="4520598"/>
            <a:chExt cx="971197" cy="4456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7722601" y="4520598"/>
              <a:ext cx="971197" cy="4456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1807" y="4405993"/>
            <a:ext cx="836876" cy="8019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08267" y="3404061"/>
            <a:ext cx="1417112" cy="445610"/>
            <a:chOff x="9808267" y="3404061"/>
            <a:chExt cx="1417112" cy="4456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8267" y="3404061"/>
              <a:ext cx="1417112" cy="4456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3661" y="3880939"/>
            <a:ext cx="696373" cy="80194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35306" y="3111130"/>
            <a:ext cx="1460335" cy="1031471"/>
            <a:chOff x="11535306" y="3111130"/>
            <a:chExt cx="1460335" cy="10314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35306" y="3111130"/>
              <a:ext cx="1460335" cy="10314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7828" y="3265619"/>
            <a:ext cx="1081404" cy="8725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34784" y="709162"/>
            <a:ext cx="1417112" cy="445610"/>
            <a:chOff x="9534784" y="709162"/>
            <a:chExt cx="1417112" cy="4456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34784" y="709162"/>
              <a:ext cx="1417112" cy="44561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50179" y="1140582"/>
            <a:ext cx="696373" cy="8019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25379" y="640826"/>
            <a:ext cx="2334207" cy="1031471"/>
            <a:chOff x="11225379" y="640826"/>
            <a:chExt cx="2334207" cy="10314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25379" y="640826"/>
              <a:ext cx="2334207" cy="10314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27923" y="795318"/>
            <a:ext cx="1885753" cy="8725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80001" y="5664817"/>
            <a:ext cx="3256398" cy="3735667"/>
            <a:chOff x="6580001" y="5664817"/>
            <a:chExt cx="3256398" cy="37356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80001" y="5664817"/>
              <a:ext cx="3256398" cy="37356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07476" y="5872528"/>
            <a:ext cx="1240809" cy="57138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02355" y="7724981"/>
            <a:ext cx="1143525" cy="1143525"/>
            <a:chOff x="7002355" y="7724981"/>
            <a:chExt cx="1143525" cy="11435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2355" y="7724981"/>
              <a:ext cx="1143525" cy="114352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48427" y="8131289"/>
            <a:ext cx="872788" cy="4019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42569" y="2112220"/>
            <a:ext cx="2397747" cy="349931"/>
            <a:chOff x="8842569" y="2112220"/>
            <a:chExt cx="2397747" cy="3499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1700000">
              <a:off x="8842569" y="2112220"/>
              <a:ext cx="2397747" cy="3499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41096" y="6421818"/>
            <a:ext cx="2489170" cy="994610"/>
            <a:chOff x="7041096" y="6421818"/>
            <a:chExt cx="2489170" cy="99461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41096" y="6421818"/>
              <a:ext cx="2489170" cy="99461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34591" y="6474689"/>
            <a:ext cx="2328199" cy="100897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20192" y="6286249"/>
            <a:ext cx="3652866" cy="163805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-1380000">
            <a:off x="3459411" y="6651404"/>
            <a:ext cx="2884884" cy="7423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5852076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725" y="2335037"/>
            <a:ext cx="14755100" cy="3062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831" y="4537423"/>
            <a:ext cx="14394773" cy="23085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2945" y="6584032"/>
            <a:ext cx="12630245" cy="30523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6323952" cy="2220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943" y="2286469"/>
            <a:ext cx="7414286" cy="935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2021-09-15T10:29:13Z</dcterms:created>
  <dcterms:modified xsi:type="dcterms:W3CDTF">2021-09-15T10:29:13Z</dcterms:modified>
</cp:coreProperties>
</file>